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Poppins SemiBold"/>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oppinsSemiBold-bold.fntdata"/><Relationship Id="rId21" Type="http://schemas.openxmlformats.org/officeDocument/2006/relationships/font" Target="fonts/PoppinsSemiBold-regular.fntdata"/><Relationship Id="rId24" Type="http://schemas.openxmlformats.org/officeDocument/2006/relationships/font" Target="fonts/PoppinsSemiBold-boldItalic.fntdata"/><Relationship Id="rId23"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8ff54964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18ff54964e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99c0d3ce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99c0d3ce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99c0d3ce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99c0d3ce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91111c0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91111c0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9754b40d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9754b40d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8ff5496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8ff5496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91111c07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91111c07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91111c07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91111c07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1111c07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91111c07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91111c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91111c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99c0d3c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99c0d3c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3"/>
          <p:cNvSpPr txBox="1"/>
          <p:nvPr>
            <p:ph type="title"/>
          </p:nvPr>
        </p:nvSpPr>
        <p:spPr>
          <a:xfrm>
            <a:off x="415600" y="1101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3"/>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4" name="Google Shape;84;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5" name="Shape 85"/>
        <p:cNvGrpSpPr/>
        <p:nvPr/>
      </p:nvGrpSpPr>
      <p:grpSpPr>
        <a:xfrm>
          <a:off x="0" y="0"/>
          <a:ext cx="0" cy="0"/>
          <a:chOff x="0" y="0"/>
          <a:chExt cx="0" cy="0"/>
        </a:xfrm>
      </p:grpSpPr>
      <p:sp>
        <p:nvSpPr>
          <p:cNvPr id="86" name="Google Shape;86;p14"/>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 name="Google Shape;87;p1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7" name="Google Shape;97;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2" name="Google Shape;122;p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4" name="Google Shape;124;p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5" name="Google Shape;125;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0" name="Google Shape;140;p2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4" name="Shape 144"/>
        <p:cNvGrpSpPr/>
        <p:nvPr/>
      </p:nvGrpSpPr>
      <p:grpSpPr>
        <a:xfrm>
          <a:off x="0" y="0"/>
          <a:ext cx="0" cy="0"/>
          <a:chOff x="0" y="0"/>
          <a:chExt cx="0" cy="0"/>
        </a:xfrm>
      </p:grpSpPr>
      <p:sp>
        <p:nvSpPr>
          <p:cNvPr id="145" name="Google Shape;145;p2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4"/>
          <p:cNvSpPr/>
          <p:nvPr>
            <p:ph idx="2" type="pic"/>
          </p:nvPr>
        </p:nvSpPr>
        <p:spPr>
          <a:xfrm>
            <a:off x="5183188" y="987425"/>
            <a:ext cx="6172200" cy="4873500"/>
          </a:xfrm>
          <a:prstGeom prst="rect">
            <a:avLst/>
          </a:prstGeom>
          <a:noFill/>
          <a:ln>
            <a:noFill/>
          </a:ln>
        </p:spPr>
      </p:sp>
      <p:sp>
        <p:nvSpPr>
          <p:cNvPr id="147" name="Google Shape;147;p2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8" name="Google Shape;148;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1" name="Shape 151"/>
        <p:cNvGrpSpPr/>
        <p:nvPr/>
      </p:nvGrpSpPr>
      <p:grpSpPr>
        <a:xfrm>
          <a:off x="0" y="0"/>
          <a:ext cx="0" cy="0"/>
          <a:chOff x="0" y="0"/>
          <a:chExt cx="0" cy="0"/>
        </a:xfrm>
      </p:grpSpPr>
      <p:sp>
        <p:nvSpPr>
          <p:cNvPr id="152" name="Google Shape;152;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2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2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625"/>
          </a:xfrm>
          <a:prstGeom prst="rect">
            <a:avLst/>
          </a:prstGeom>
          <a:noFill/>
          <a:ln>
            <a:noFill/>
          </a:ln>
        </p:spPr>
      </p:sp>
      <p:sp>
        <p:nvSpPr>
          <p:cNvPr id="65" name="Google Shape;65;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45752" l="0" r="0" t="0"/>
          <a:stretch/>
        </p:blipFill>
        <p:spPr>
          <a:xfrm>
            <a:off x="-50" y="-5"/>
            <a:ext cx="12192000" cy="76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jpg"/><Relationship Id="rId5" Type="http://schemas.openxmlformats.org/officeDocument/2006/relationships/image" Target="../media/image2.png"/><Relationship Id="rId6" Type="http://schemas.openxmlformats.org/officeDocument/2006/relationships/hyperlink" Target="https://cdn.pixabay.com/photo/2013/11/20/23/02/mango-cut-open-214268_960_720.jpg" TargetMode="External"/><Relationship Id="rId7" Type="http://schemas.openxmlformats.org/officeDocument/2006/relationships/image" Target="../media/image18.jpg"/><Relationship Id="rId8" Type="http://schemas.openxmlformats.org/officeDocument/2006/relationships/hyperlink" Target="https://p0.piqsels.com/preview/823/260/6/selective-focus-photography-of-fork-with-baked-bread-thumbnail.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9.jpg"/><Relationship Id="rId5" Type="http://schemas.openxmlformats.org/officeDocument/2006/relationships/image" Target="../media/image2.png"/><Relationship Id="rId6" Type="http://schemas.openxmlformats.org/officeDocument/2006/relationships/hyperlink" Target="https://p2.piqsels.com/preview/8/465/237/tomato-mushroom-pepper-red-thumbnail.jpg" TargetMode="External"/><Relationship Id="rId7" Type="http://schemas.openxmlformats.org/officeDocument/2006/relationships/image" Target="../media/image16.jpg"/><Relationship Id="rId8" Type="http://schemas.openxmlformats.org/officeDocument/2006/relationships/hyperlink" Target="https://p2.piqsels.com/preview/686/676/985/tomato-garlic-pepper-onion-thumbnail.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22.png"/><Relationship Id="rId9"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hyperlink" Target="https://www.maxpixel.net/static/photo/1x/Display-Device-Canvas-Touch-Technology-Phone-3254221.jpg" TargetMode="External"/><Relationship Id="rId7"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jpg"/><Relationship Id="rId5" Type="http://schemas.openxmlformats.org/officeDocument/2006/relationships/image" Target="../media/image2.png"/><Relationship Id="rId6" Type="http://schemas.openxmlformats.org/officeDocument/2006/relationships/hyperlink" Target="https://storage.needpix.com/rsynced_images/watch-756487_1280.jpg" TargetMode="External"/><Relationship Id="rId7" Type="http://schemas.openxmlformats.org/officeDocument/2006/relationships/image" Target="../media/image13.jpg"/><Relationship Id="rId8" Type="http://schemas.openxmlformats.org/officeDocument/2006/relationships/hyperlink" Target="https://cdn.pixabay.com/photo/2016/11/29/10/02/antique-1868895_960_720.jpg"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hyperlink" Target="https://upload.wikimedia.org/wikipedia/commons/f/fd/Indonesian_Food.png" TargetMode="External"/><Relationship Id="rId13" Type="http://schemas.openxmlformats.org/officeDocument/2006/relationships/image" Target="../media/image28.jpg"/><Relationship Id="rId12" Type="http://schemas.openxmlformats.org/officeDocument/2006/relationships/hyperlink" Target="https://upload.wikimedia.org/wikipedia/commons/3/3a/Lotek_Indonesian_food.jpg"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0.jpg"/><Relationship Id="rId5" Type="http://schemas.openxmlformats.org/officeDocument/2006/relationships/image" Target="../media/image2.png"/><Relationship Id="rId6" Type="http://schemas.openxmlformats.org/officeDocument/2006/relationships/hyperlink" Target="https://p2.piqsels.com/preview/344/803/618/laqye-dessert-food-thumbnail.jpg" TargetMode="External"/><Relationship Id="rId7" Type="http://schemas.openxmlformats.org/officeDocument/2006/relationships/image" Target="../media/image24.jpg"/><Relationship Id="rId8" Type="http://schemas.openxmlformats.org/officeDocument/2006/relationships/hyperlink" Target="https://www.pexels.com/id-id/foto/roti-makanan-sehat-kayu-654603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hyperlink" Target="https://storage.needpix.com/rsynced_images/blind-823530_1280.png" TargetMode="External"/><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3.jpg"/><Relationship Id="rId5" Type="http://schemas.openxmlformats.org/officeDocument/2006/relationships/image" Target="../media/image2.png"/><Relationship Id="rId6" Type="http://schemas.openxmlformats.org/officeDocument/2006/relationships/hyperlink" Target="https://upload.wikimedia.org/wikipedia/commons/8/8f/Rule_of_thirds_photo.jpg" TargetMode="External"/><Relationship Id="rId7" Type="http://schemas.openxmlformats.org/officeDocument/2006/relationships/image" Target="../media/image29.jpg"/><Relationship Id="rId8" Type="http://schemas.openxmlformats.org/officeDocument/2006/relationships/hyperlink" Target="https://upload.wikimedia.org/wikipedia/commons/thumb/1/1b/Rule_of_thirds.jpg/320px-Rule_of_thirds.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grpSp>
        <p:nvGrpSpPr>
          <p:cNvPr id="167" name="Google Shape;167;p27"/>
          <p:cNvGrpSpPr/>
          <p:nvPr/>
        </p:nvGrpSpPr>
        <p:grpSpPr>
          <a:xfrm>
            <a:off x="6453398" y="244444"/>
            <a:ext cx="5492067" cy="1315562"/>
            <a:chOff x="6453398" y="244444"/>
            <a:chExt cx="5492067" cy="1315562"/>
          </a:xfrm>
        </p:grpSpPr>
        <p:sp>
          <p:nvSpPr>
            <p:cNvPr id="168" name="Google Shape;168;p2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169" name="Google Shape;169;p27"/>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70" name="Google Shape;170;p27"/>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sp>
        <p:nvSpPr>
          <p:cNvPr id="171" name="Google Shape;171;p27"/>
          <p:cNvSpPr txBox="1"/>
          <p:nvPr/>
        </p:nvSpPr>
        <p:spPr>
          <a:xfrm>
            <a:off x="1118062" y="6420255"/>
            <a:ext cx="10953900" cy="344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Versi 1.0</a:t>
            </a:r>
            <a:r>
              <a:rPr b="0" i="0" lang="en-US" sz="1400" u="none" cap="none" strike="noStrike">
                <a:solidFill>
                  <a:schemeClr val="lt1"/>
                </a:solidFill>
                <a:latin typeface="Calibri"/>
                <a:ea typeface="Calibri"/>
                <a:cs typeface="Calibri"/>
                <a:sym typeface="Calibri"/>
              </a:rPr>
              <a:t>] – [</a:t>
            </a:r>
            <a:r>
              <a:rPr lang="en-US">
                <a:solidFill>
                  <a:schemeClr val="lt1"/>
                </a:solidFill>
                <a:latin typeface="Calibri"/>
                <a:ea typeface="Calibri"/>
                <a:cs typeface="Calibri"/>
                <a:sym typeface="Calibri"/>
              </a:rPr>
              <a:t>100322</a:t>
            </a:r>
            <a:r>
              <a:rPr b="0" i="0" lang="en-US" sz="1400" u="none" cap="none" strike="noStrike">
                <a:solidFill>
                  <a:schemeClr val="lt1"/>
                </a:solidFill>
                <a:latin typeface="Calibri"/>
                <a:ea typeface="Calibri"/>
                <a:cs typeface="Calibri"/>
                <a:sym typeface="Calibri"/>
              </a:rPr>
              <a:t>]] </a:t>
            </a:r>
            <a:endParaRPr/>
          </a:p>
        </p:txBody>
      </p:sp>
      <p:sp>
        <p:nvSpPr>
          <p:cNvPr id="172" name="Google Shape;172;p27"/>
          <p:cNvSpPr txBox="1"/>
          <p:nvPr/>
        </p:nvSpPr>
        <p:spPr>
          <a:xfrm>
            <a:off x="1118050" y="1393175"/>
            <a:ext cx="9103800" cy="30132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lt1"/>
              </a:buClr>
              <a:buSzPts val="5400"/>
              <a:buFont typeface="Poppins SemiBold"/>
              <a:buNone/>
            </a:pPr>
            <a:r>
              <a:rPr lang="en-US" sz="5400">
                <a:solidFill>
                  <a:schemeClr val="lt1"/>
                </a:solidFill>
                <a:latin typeface="Poppins SemiBold"/>
                <a:ea typeface="Poppins SemiBold"/>
                <a:cs typeface="Poppins SemiBold"/>
                <a:sym typeface="Poppins SemiBold"/>
              </a:rPr>
              <a:t>Pengenalan Dasar Fotografi untuk Pemasaran Produk di Sosial Media</a:t>
            </a:r>
            <a:r>
              <a:rPr lang="en-US" sz="5400">
                <a:solidFill>
                  <a:schemeClr val="lt1"/>
                </a:solidFill>
                <a:latin typeface="Poppins SemiBold"/>
                <a:ea typeface="Poppins SemiBold"/>
                <a:cs typeface="Poppins SemiBold"/>
                <a:sym typeface="Poppins SemiBold"/>
              </a:rPr>
              <a:t> </a:t>
            </a:r>
            <a:endParaRPr b="0" i="0" sz="5400" u="none" cap="none" strike="noStrike">
              <a:solidFill>
                <a:schemeClr val="lt1"/>
              </a:solidFill>
              <a:latin typeface="Poppins SemiBold"/>
              <a:ea typeface="Poppins SemiBold"/>
              <a:cs typeface="Poppins SemiBold"/>
              <a:sym typeface="Poppins SemiBold"/>
            </a:endParaRPr>
          </a:p>
        </p:txBody>
      </p:sp>
      <p:sp>
        <p:nvSpPr>
          <p:cNvPr id="173" name="Google Shape;173;p27"/>
          <p:cNvSpPr txBox="1"/>
          <p:nvPr/>
        </p:nvSpPr>
        <p:spPr>
          <a:xfrm>
            <a:off x="1127375" y="4548527"/>
            <a:ext cx="8072700" cy="1315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00"/>
              </a:buClr>
              <a:buSzPts val="2800"/>
              <a:buFont typeface="Calibri"/>
              <a:buNone/>
            </a:pPr>
            <a:r>
              <a:rPr lang="en-US" sz="2800">
                <a:solidFill>
                  <a:srgbClr val="FFFF00"/>
                </a:solidFill>
                <a:latin typeface="Calibri"/>
                <a:ea typeface="Calibri"/>
                <a:cs typeface="Calibri"/>
                <a:sym typeface="Calibri"/>
              </a:rPr>
              <a:t>[Nama Instruktur]</a:t>
            </a:r>
            <a:endParaRPr sz="2800">
              <a:solidFill>
                <a:srgbClr val="FFFF00"/>
              </a:solidFill>
              <a:latin typeface="Calibri"/>
              <a:ea typeface="Calibri"/>
              <a:cs typeface="Calibri"/>
              <a:sym typeface="Calibri"/>
            </a:endParaRPr>
          </a:p>
          <a:p>
            <a:pPr indent="0" lvl="0" marL="0" marR="0" rtl="0" algn="l">
              <a:lnSpc>
                <a:spcPct val="90000"/>
              </a:lnSpc>
              <a:spcBef>
                <a:spcPts val="0"/>
              </a:spcBef>
              <a:spcAft>
                <a:spcPts val="0"/>
              </a:spcAft>
              <a:buClr>
                <a:srgbClr val="FFFF00"/>
              </a:buClr>
              <a:buSzPts val="2800"/>
              <a:buFont typeface="Calibri"/>
              <a:buNone/>
            </a:pPr>
            <a:r>
              <a:rPr lang="en-US" sz="2800">
                <a:solidFill>
                  <a:srgbClr val="FFFF00"/>
                </a:solidFill>
                <a:latin typeface="Calibri"/>
                <a:ea typeface="Calibri"/>
                <a:cs typeface="Calibri"/>
                <a:sym typeface="Calibri"/>
              </a:rPr>
              <a:t>#umkmpulihbersama</a:t>
            </a:r>
            <a:endParaRPr sz="2800">
              <a:solidFill>
                <a:srgbClr val="FFFF00"/>
              </a:solidFill>
              <a:latin typeface="Calibri"/>
              <a:ea typeface="Calibri"/>
              <a:cs typeface="Calibri"/>
              <a:sym typeface="Calibri"/>
            </a:endParaRPr>
          </a:p>
          <a:p>
            <a:pPr indent="0" lvl="0" marL="0" marR="0" rtl="0" algn="l">
              <a:lnSpc>
                <a:spcPct val="90000"/>
              </a:lnSpc>
              <a:spcBef>
                <a:spcPts val="0"/>
              </a:spcBef>
              <a:spcAft>
                <a:spcPts val="0"/>
              </a:spcAft>
              <a:buClr>
                <a:srgbClr val="FFFF00"/>
              </a:buClr>
              <a:buSzPts val="2800"/>
              <a:buFont typeface="Calibri"/>
              <a:buNone/>
            </a:pPr>
            <a:r>
              <a:t/>
            </a:r>
            <a:endParaRPr/>
          </a:p>
        </p:txBody>
      </p:sp>
      <p:pic>
        <p:nvPicPr>
          <p:cNvPr id="174" name="Google Shape;174;p27"/>
          <p:cNvPicPr preferRelativeResize="0"/>
          <p:nvPr/>
        </p:nvPicPr>
        <p:blipFill>
          <a:blip r:embed="rId6">
            <a:alphaModFix/>
          </a:blip>
          <a:stretch>
            <a:fillRect/>
          </a:stretch>
        </p:blipFill>
        <p:spPr>
          <a:xfrm>
            <a:off x="10799862" y="332900"/>
            <a:ext cx="643263" cy="1060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Beberapa Komposisi</a:t>
            </a:r>
            <a:r>
              <a:rPr b="1" lang="en-US" sz="3359">
                <a:solidFill>
                  <a:srgbClr val="4372C3"/>
                </a:solidFill>
              </a:rPr>
              <a:t> Dasar Fotografi Produk</a:t>
            </a:r>
            <a:endParaRPr b="1" sz="3359">
              <a:solidFill>
                <a:srgbClr val="4372C3"/>
              </a:solidFill>
            </a:endParaRPr>
          </a:p>
        </p:txBody>
      </p:sp>
      <p:sp>
        <p:nvSpPr>
          <p:cNvPr id="313" name="Google Shape;313;p36"/>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Komposisi simetris: foto ini meletakkan objek dan membagi bidang foto sama rata kanan dan kiri sehingga terlihat simetris.</a:t>
            </a:r>
            <a:endParaRPr/>
          </a:p>
        </p:txBody>
      </p:sp>
      <p:sp>
        <p:nvSpPr>
          <p:cNvPr id="314" name="Google Shape;314;p36"/>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15" name="Google Shape;315;p36"/>
          <p:cNvGrpSpPr/>
          <p:nvPr/>
        </p:nvGrpSpPr>
        <p:grpSpPr>
          <a:xfrm>
            <a:off x="8851042" y="65792"/>
            <a:ext cx="3256207" cy="631899"/>
            <a:chOff x="94174" y="356285"/>
            <a:chExt cx="4299190" cy="1029822"/>
          </a:xfrm>
        </p:grpSpPr>
        <p:grpSp>
          <p:nvGrpSpPr>
            <p:cNvPr id="316" name="Google Shape;316;p36"/>
            <p:cNvGrpSpPr/>
            <p:nvPr/>
          </p:nvGrpSpPr>
          <p:grpSpPr>
            <a:xfrm>
              <a:off x="94174" y="356285"/>
              <a:ext cx="4299190" cy="1029822"/>
              <a:chOff x="6453398" y="244444"/>
              <a:chExt cx="5492067" cy="1315562"/>
            </a:xfrm>
          </p:grpSpPr>
          <p:sp>
            <p:nvSpPr>
              <p:cNvPr id="317" name="Google Shape;317;p36"/>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18" name="Google Shape;318;p36"/>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19" name="Google Shape;319;p36"/>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20" name="Google Shape;320;p36"/>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cdn.pixabay.com/photo/2013/11/20/23/02/mango-cut-open-214268_960_720.jpg" id="321" name="Google Shape;321;p36">
            <a:hlinkClick r:id="rId6"/>
          </p:cNvPr>
          <p:cNvPicPr preferRelativeResize="0"/>
          <p:nvPr/>
        </p:nvPicPr>
        <p:blipFill>
          <a:blip r:embed="rId7">
            <a:alphaModFix/>
          </a:blip>
          <a:stretch>
            <a:fillRect/>
          </a:stretch>
        </p:blipFill>
        <p:spPr>
          <a:xfrm>
            <a:off x="1209250" y="3214125"/>
            <a:ext cx="3429000" cy="3003500"/>
          </a:xfrm>
          <a:prstGeom prst="rect">
            <a:avLst/>
          </a:prstGeom>
          <a:noFill/>
          <a:ln>
            <a:noFill/>
          </a:ln>
        </p:spPr>
      </p:pic>
      <p:pic>
        <p:nvPicPr>
          <p:cNvPr descr="https://p0.piqsels.com/preview/823/260/6/selective-focus-photography-of-fork-with-baked-bread-thumbnail.jpg" id="322" name="Google Shape;322;p36">
            <a:hlinkClick r:id="rId8"/>
          </p:cNvPr>
          <p:cNvPicPr preferRelativeResize="0"/>
          <p:nvPr/>
        </p:nvPicPr>
        <p:blipFill>
          <a:blip r:embed="rId9">
            <a:alphaModFix/>
          </a:blip>
          <a:stretch>
            <a:fillRect/>
          </a:stretch>
        </p:blipFill>
        <p:spPr>
          <a:xfrm>
            <a:off x="6096000" y="3191875"/>
            <a:ext cx="4572000" cy="30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Beberapa Komposisi Dasar Fotografi Produk</a:t>
            </a:r>
            <a:endParaRPr b="1" sz="3359">
              <a:solidFill>
                <a:srgbClr val="4372C3"/>
              </a:solidFill>
            </a:endParaRPr>
          </a:p>
        </p:txBody>
      </p:sp>
      <p:sp>
        <p:nvSpPr>
          <p:cNvPr id="328" name="Google Shape;328;p37"/>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Komposisi p</a:t>
            </a:r>
            <a:r>
              <a:rPr lang="en-US"/>
              <a:t>erspektif adalah teknik pengambilan gambar dengan memanfaatkan efek jauh dekat yang dihasilkan oleh lensa sehingga menimbulkan suatu dimensi yang sangat menawan.</a:t>
            </a:r>
            <a:endParaRPr/>
          </a:p>
        </p:txBody>
      </p:sp>
      <p:sp>
        <p:nvSpPr>
          <p:cNvPr id="329" name="Google Shape;329;p37"/>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0" name="Google Shape;330;p37"/>
          <p:cNvGrpSpPr/>
          <p:nvPr/>
        </p:nvGrpSpPr>
        <p:grpSpPr>
          <a:xfrm>
            <a:off x="8851042" y="65792"/>
            <a:ext cx="3256207" cy="631899"/>
            <a:chOff x="94174" y="356285"/>
            <a:chExt cx="4299190" cy="1029822"/>
          </a:xfrm>
        </p:grpSpPr>
        <p:grpSp>
          <p:nvGrpSpPr>
            <p:cNvPr id="331" name="Google Shape;331;p37"/>
            <p:cNvGrpSpPr/>
            <p:nvPr/>
          </p:nvGrpSpPr>
          <p:grpSpPr>
            <a:xfrm>
              <a:off x="94174" y="356285"/>
              <a:ext cx="4299190" cy="1029822"/>
              <a:chOff x="6453398" y="244444"/>
              <a:chExt cx="5492067" cy="1315562"/>
            </a:xfrm>
          </p:grpSpPr>
          <p:sp>
            <p:nvSpPr>
              <p:cNvPr id="332" name="Google Shape;332;p3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33" name="Google Shape;333;p37"/>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34" name="Google Shape;334;p37"/>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35" name="Google Shape;335;p37"/>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p2.piqsels.com/preview/8/465/237/tomato-mushroom-pepper-red-thumbnail.jpg" id="336" name="Google Shape;336;p37">
            <a:hlinkClick r:id="rId6"/>
          </p:cNvPr>
          <p:cNvPicPr preferRelativeResize="0"/>
          <p:nvPr/>
        </p:nvPicPr>
        <p:blipFill>
          <a:blip r:embed="rId7">
            <a:alphaModFix/>
          </a:blip>
          <a:stretch>
            <a:fillRect/>
          </a:stretch>
        </p:blipFill>
        <p:spPr>
          <a:xfrm>
            <a:off x="1076750" y="3429000"/>
            <a:ext cx="4572000" cy="3048000"/>
          </a:xfrm>
          <a:prstGeom prst="rect">
            <a:avLst/>
          </a:prstGeom>
          <a:noFill/>
          <a:ln>
            <a:noFill/>
          </a:ln>
        </p:spPr>
      </p:pic>
      <p:pic>
        <p:nvPicPr>
          <p:cNvPr descr="https://p2.piqsels.com/preview/686/676/985/tomato-garlic-pepper-onion-thumbnail.jpg" id="337" name="Google Shape;337;p37">
            <a:hlinkClick r:id="rId8"/>
          </p:cNvPr>
          <p:cNvPicPr preferRelativeResize="0"/>
          <p:nvPr/>
        </p:nvPicPr>
        <p:blipFill>
          <a:blip r:embed="rId9">
            <a:alphaModFix/>
          </a:blip>
          <a:stretch>
            <a:fillRect/>
          </a:stretch>
        </p:blipFill>
        <p:spPr>
          <a:xfrm>
            <a:off x="6724600" y="3429000"/>
            <a:ext cx="4572000" cy="304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Praktek Foto Produk</a:t>
            </a:r>
            <a:endParaRPr b="1" sz="3359">
              <a:solidFill>
                <a:srgbClr val="4372C3"/>
              </a:solidFill>
            </a:endParaRPr>
          </a:p>
        </p:txBody>
      </p:sp>
      <p:sp>
        <p:nvSpPr>
          <p:cNvPr id="343" name="Google Shape;343;p38"/>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Persiapkan produk UMKM anda yang menarik.</a:t>
            </a:r>
            <a:endParaRPr/>
          </a:p>
          <a:p>
            <a:pPr indent="-482600" lvl="0" marL="609600" rtl="0" algn="l">
              <a:spcBef>
                <a:spcPts val="1000"/>
              </a:spcBef>
              <a:spcAft>
                <a:spcPts val="0"/>
              </a:spcAft>
              <a:buSzPts val="2800"/>
              <a:buChar char="•"/>
            </a:pPr>
            <a:r>
              <a:rPr lang="en-US"/>
              <a:t>Gunakan Ponsel Pintar</a:t>
            </a:r>
            <a:endParaRPr/>
          </a:p>
          <a:p>
            <a:pPr indent="-482600" lvl="0" marL="609600" rtl="0" algn="l">
              <a:spcBef>
                <a:spcPts val="1000"/>
              </a:spcBef>
              <a:spcAft>
                <a:spcPts val="0"/>
              </a:spcAft>
              <a:buSzPts val="2800"/>
              <a:buChar char="•"/>
            </a:pPr>
            <a:r>
              <a:rPr lang="en-US"/>
              <a:t>Cari tempat pencahayaan yang sesuai</a:t>
            </a:r>
            <a:endParaRPr/>
          </a:p>
          <a:p>
            <a:pPr indent="-482600" lvl="0" marL="609600" rtl="0" algn="l">
              <a:spcBef>
                <a:spcPts val="1000"/>
              </a:spcBef>
              <a:spcAft>
                <a:spcPts val="0"/>
              </a:spcAft>
              <a:buSzPts val="2800"/>
              <a:buChar char="•"/>
            </a:pPr>
            <a:r>
              <a:rPr lang="en-US"/>
              <a:t>Tentukan komposisi yang ingin digunakan</a:t>
            </a:r>
            <a:endParaRPr/>
          </a:p>
          <a:p>
            <a:pPr indent="-482600" lvl="0" marL="609600" rtl="0" algn="l">
              <a:spcBef>
                <a:spcPts val="1000"/>
              </a:spcBef>
              <a:spcAft>
                <a:spcPts val="0"/>
              </a:spcAft>
              <a:buSzPts val="2800"/>
              <a:buChar char="•"/>
            </a:pPr>
            <a:r>
              <a:rPr lang="en-US"/>
              <a:t>Silahkan uji coba berkali kali sampai puas dengan hasil foto</a:t>
            </a:r>
            <a:endParaRPr/>
          </a:p>
          <a:p>
            <a:pPr indent="-482600" lvl="0" marL="609600" rtl="0" algn="l">
              <a:spcBef>
                <a:spcPts val="1000"/>
              </a:spcBef>
              <a:spcAft>
                <a:spcPts val="0"/>
              </a:spcAft>
              <a:buSzPts val="2800"/>
              <a:buChar char="•"/>
            </a:pPr>
            <a:r>
              <a:rPr lang="en-US"/>
              <a:t>Edit fotonya dengan aplikasi lain untuk siap tayang di sosial media.</a:t>
            </a:r>
            <a:endParaRPr/>
          </a:p>
          <a:p>
            <a:pPr indent="0" lvl="0" marL="0" rtl="0" algn="r">
              <a:spcBef>
                <a:spcPts val="1000"/>
              </a:spcBef>
              <a:spcAft>
                <a:spcPts val="0"/>
              </a:spcAft>
              <a:buNone/>
            </a:pPr>
            <a:r>
              <a:rPr b="1" lang="en-US"/>
              <a:t>45 Menit</a:t>
            </a:r>
            <a:r>
              <a:rPr lang="en-US"/>
              <a:t> </a:t>
            </a:r>
            <a:endParaRPr/>
          </a:p>
        </p:txBody>
      </p:sp>
      <p:sp>
        <p:nvSpPr>
          <p:cNvPr id="344" name="Google Shape;344;p38"/>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45" name="Google Shape;345;p38"/>
          <p:cNvGrpSpPr/>
          <p:nvPr/>
        </p:nvGrpSpPr>
        <p:grpSpPr>
          <a:xfrm>
            <a:off x="8851042" y="65792"/>
            <a:ext cx="3256207" cy="631899"/>
            <a:chOff x="94174" y="356285"/>
            <a:chExt cx="4299190" cy="1029822"/>
          </a:xfrm>
        </p:grpSpPr>
        <p:grpSp>
          <p:nvGrpSpPr>
            <p:cNvPr id="346" name="Google Shape;346;p38"/>
            <p:cNvGrpSpPr/>
            <p:nvPr/>
          </p:nvGrpSpPr>
          <p:grpSpPr>
            <a:xfrm>
              <a:off x="94174" y="356285"/>
              <a:ext cx="4299190" cy="1029822"/>
              <a:chOff x="6453398" y="244444"/>
              <a:chExt cx="5492067" cy="1315562"/>
            </a:xfrm>
          </p:grpSpPr>
          <p:sp>
            <p:nvSpPr>
              <p:cNvPr id="347" name="Google Shape;347;p38"/>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48" name="Google Shape;348;p38"/>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49" name="Google Shape;349;p38"/>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50" name="Google Shape;350;p38"/>
            <p:cNvPicPr preferRelativeResize="0"/>
            <p:nvPr/>
          </p:nvPicPr>
          <p:blipFill>
            <a:blip r:embed="rId5">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EVALUASI HASIL PELATIHAN</a:t>
            </a:r>
            <a:endParaRPr b="1" sz="3400">
              <a:solidFill>
                <a:srgbClr val="4372C3"/>
              </a:solidFill>
            </a:endParaRPr>
          </a:p>
        </p:txBody>
      </p:sp>
      <p:sp>
        <p:nvSpPr>
          <p:cNvPr id="356" name="Google Shape;356;p3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57" name="Google Shape;357;p39"/>
          <p:cNvGrpSpPr/>
          <p:nvPr/>
        </p:nvGrpSpPr>
        <p:grpSpPr>
          <a:xfrm>
            <a:off x="8851042" y="65792"/>
            <a:ext cx="3256207" cy="631899"/>
            <a:chOff x="94174" y="356285"/>
            <a:chExt cx="4299190" cy="1029822"/>
          </a:xfrm>
        </p:grpSpPr>
        <p:grpSp>
          <p:nvGrpSpPr>
            <p:cNvPr id="358" name="Google Shape;358;p39"/>
            <p:cNvGrpSpPr/>
            <p:nvPr/>
          </p:nvGrpSpPr>
          <p:grpSpPr>
            <a:xfrm>
              <a:off x="94174" y="356285"/>
              <a:ext cx="4299190" cy="1029822"/>
              <a:chOff x="6453398" y="244444"/>
              <a:chExt cx="5492067" cy="1315562"/>
            </a:xfrm>
          </p:grpSpPr>
          <p:sp>
            <p:nvSpPr>
              <p:cNvPr id="359" name="Google Shape;359;p3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60" name="Google Shape;360;p39"/>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61" name="Google Shape;361;p39"/>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62" name="Google Shape;362;p39"/>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363" name="Google Shape;363;p39"/>
          <p:cNvSpPr txBox="1"/>
          <p:nvPr/>
        </p:nvSpPr>
        <p:spPr>
          <a:xfrm>
            <a:off x="873625" y="2417050"/>
            <a:ext cx="10294200" cy="3386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JELASKAN YANG ANDA INGAT DARI TOPIK HARI INI.</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HAL APA YANG BARU BUAT ANDA?</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APA YANG AKAN ANDA LAKUKAN ATAS PENGETAHUAN BARU TERSEBUT?</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HAL LAIN YANG INGIN DIKETAHUI TERKAIT TOPIK HARI INI.</a:t>
            </a:r>
            <a:endParaRPr sz="2600">
              <a:solidFill>
                <a:srgbClr val="1155CC"/>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0"/>
          <p:cNvSpPr txBox="1"/>
          <p:nvPr/>
        </p:nvSpPr>
        <p:spPr>
          <a:xfrm>
            <a:off x="1743213" y="3284376"/>
            <a:ext cx="3872269" cy="103446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Poppins SemiBold"/>
              <a:buNone/>
            </a:pPr>
            <a:r>
              <a:rPr lang="en-US" sz="4000">
                <a:solidFill>
                  <a:schemeClr val="lt1"/>
                </a:solidFill>
                <a:latin typeface="Poppins SemiBold"/>
                <a:ea typeface="Poppins SemiBold"/>
                <a:cs typeface="Poppins SemiBold"/>
                <a:sym typeface="Poppins SemiBold"/>
              </a:rPr>
              <a:t>Terima Kasih</a:t>
            </a:r>
            <a:endParaRPr sz="4000">
              <a:solidFill>
                <a:schemeClr val="lt1"/>
              </a:solidFill>
              <a:latin typeface="Poppins SemiBold"/>
              <a:ea typeface="Poppins SemiBold"/>
              <a:cs typeface="Poppins SemiBold"/>
              <a:sym typeface="Poppins SemiBold"/>
            </a:endParaRPr>
          </a:p>
        </p:txBody>
      </p:sp>
      <p:pic>
        <p:nvPicPr>
          <p:cNvPr id="369" name="Google Shape;369;p40"/>
          <p:cNvPicPr preferRelativeResize="0"/>
          <p:nvPr/>
        </p:nvPicPr>
        <p:blipFill rotWithShape="1">
          <a:blip r:embed="rId4">
            <a:alphaModFix/>
          </a:blip>
          <a:srcRect b="0" l="0" r="0" t="0"/>
          <a:stretch/>
        </p:blipFill>
        <p:spPr>
          <a:xfrm>
            <a:off x="1006095" y="235427"/>
            <a:ext cx="1036576" cy="1036576"/>
          </a:xfrm>
          <a:prstGeom prst="rect">
            <a:avLst/>
          </a:prstGeom>
          <a:noFill/>
          <a:ln>
            <a:noFill/>
          </a:ln>
        </p:spPr>
      </p:pic>
      <p:pic>
        <p:nvPicPr>
          <p:cNvPr id="370" name="Google Shape;370;p40"/>
          <p:cNvPicPr preferRelativeResize="0"/>
          <p:nvPr/>
        </p:nvPicPr>
        <p:blipFill rotWithShape="1">
          <a:blip r:embed="rId5">
            <a:alphaModFix/>
          </a:blip>
          <a:srcRect b="0" l="0" r="0" t="0"/>
          <a:stretch/>
        </p:blipFill>
        <p:spPr>
          <a:xfrm>
            <a:off x="1524383" y="-254450"/>
            <a:ext cx="2082355" cy="2105752"/>
          </a:xfrm>
          <a:prstGeom prst="rect">
            <a:avLst/>
          </a:prstGeom>
          <a:noFill/>
          <a:ln>
            <a:noFill/>
          </a:ln>
        </p:spPr>
      </p:pic>
      <p:pic>
        <p:nvPicPr>
          <p:cNvPr id="371" name="Google Shape;371;p40"/>
          <p:cNvPicPr preferRelativeResize="0"/>
          <p:nvPr/>
        </p:nvPicPr>
        <p:blipFill rotWithShape="1">
          <a:blip r:embed="rId6">
            <a:alphaModFix/>
          </a:blip>
          <a:srcRect b="0" l="0" r="0" t="0"/>
          <a:stretch/>
        </p:blipFill>
        <p:spPr>
          <a:xfrm>
            <a:off x="6339235" y="5892800"/>
            <a:ext cx="5068836" cy="523700"/>
          </a:xfrm>
          <a:prstGeom prst="rect">
            <a:avLst/>
          </a:prstGeom>
          <a:noFill/>
          <a:ln>
            <a:noFill/>
          </a:ln>
        </p:spPr>
      </p:pic>
      <p:pic>
        <p:nvPicPr>
          <p:cNvPr id="372" name="Google Shape;372;p40"/>
          <p:cNvPicPr preferRelativeResize="0"/>
          <p:nvPr/>
        </p:nvPicPr>
        <p:blipFill rotWithShape="1">
          <a:blip r:embed="rId7">
            <a:alphaModFix/>
          </a:blip>
          <a:srcRect b="0" l="0" r="0" t="0"/>
          <a:stretch/>
        </p:blipFill>
        <p:spPr>
          <a:xfrm>
            <a:off x="5615482" y="2068498"/>
            <a:ext cx="3995289" cy="3582139"/>
          </a:xfrm>
          <a:prstGeom prst="rect">
            <a:avLst/>
          </a:prstGeom>
          <a:noFill/>
          <a:ln>
            <a:noFill/>
          </a:ln>
        </p:spPr>
      </p:pic>
      <p:sp>
        <p:nvSpPr>
          <p:cNvPr id="373" name="Google Shape;373;p40"/>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374" name="Google Shape;374;p40"/>
          <p:cNvPicPr preferRelativeResize="0"/>
          <p:nvPr/>
        </p:nvPicPr>
        <p:blipFill rotWithShape="1">
          <a:blip r:embed="rId8">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375" name="Google Shape;375;p40"/>
          <p:cNvPicPr preferRelativeResize="0"/>
          <p:nvPr/>
        </p:nvPicPr>
        <p:blipFill rotWithShape="1">
          <a:blip r:embed="rId9">
            <a:alphaModFix/>
          </a:blip>
          <a:srcRect b="0" l="0" r="0" t="0"/>
          <a:stretch/>
        </p:blipFill>
        <p:spPr>
          <a:xfrm>
            <a:off x="8747829" y="343939"/>
            <a:ext cx="1138136" cy="1138136"/>
          </a:xfrm>
          <a:prstGeom prst="rect">
            <a:avLst/>
          </a:prstGeom>
          <a:noFill/>
          <a:ln>
            <a:noFill/>
          </a:ln>
        </p:spPr>
      </p:pic>
      <p:pic>
        <p:nvPicPr>
          <p:cNvPr id="376" name="Google Shape;376;p40"/>
          <p:cNvPicPr preferRelativeResize="0"/>
          <p:nvPr/>
        </p:nvPicPr>
        <p:blipFill>
          <a:blip r:embed="rId10">
            <a:alphaModFix/>
          </a:blip>
          <a:stretch>
            <a:fillRect/>
          </a:stretch>
        </p:blipFill>
        <p:spPr>
          <a:xfrm>
            <a:off x="10799862" y="332900"/>
            <a:ext cx="643263" cy="1060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p:nvPr/>
        </p:nvSpPr>
        <p:spPr>
          <a:xfrm>
            <a:off x="-3144" y="-17143"/>
            <a:ext cx="3750060" cy="6875143"/>
          </a:xfrm>
          <a:custGeom>
            <a:rect b="b" l="l" r="r" t="t"/>
            <a:pathLst>
              <a:path extrusionOk="0" h="10312714" w="562509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7F7F7F">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0" name="Google Shape;180;p28"/>
          <p:cNvSpPr/>
          <p:nvPr/>
        </p:nvSpPr>
        <p:spPr>
          <a:xfrm>
            <a:off x="2180112" y="-10885"/>
            <a:ext cx="3404489" cy="2221398"/>
          </a:xfrm>
          <a:custGeom>
            <a:rect b="b" l="l" r="r" t="t"/>
            <a:pathLst>
              <a:path extrusionOk="0" h="3332097" w="5133645">
                <a:moveTo>
                  <a:pt x="0" y="0"/>
                </a:moveTo>
                <a:cubicBezTo>
                  <a:pt x="1405490" y="882964"/>
                  <a:pt x="2182073" y="1971959"/>
                  <a:pt x="2718867" y="3332097"/>
                </a:cubicBezTo>
                <a:lnTo>
                  <a:pt x="5133645" y="3326639"/>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1" name="Google Shape;181;p28"/>
          <p:cNvSpPr/>
          <p:nvPr/>
        </p:nvSpPr>
        <p:spPr>
          <a:xfrm>
            <a:off x="1837372" y="-23082"/>
            <a:ext cx="4245150" cy="3361102"/>
          </a:xfrm>
          <a:custGeom>
            <a:rect b="b" l="l" r="r" t="t"/>
            <a:pathLst>
              <a:path extrusionOk="0" h="5041653" w="5917606">
                <a:moveTo>
                  <a:pt x="0" y="0"/>
                </a:moveTo>
                <a:cubicBezTo>
                  <a:pt x="1988349" y="1026811"/>
                  <a:pt x="3009136" y="3355306"/>
                  <a:pt x="3043967" y="5041653"/>
                </a:cubicBezTo>
                <a:lnTo>
                  <a:pt x="5917606" y="5031454"/>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2" name="Google Shape;182;p28"/>
          <p:cNvSpPr/>
          <p:nvPr/>
        </p:nvSpPr>
        <p:spPr>
          <a:xfrm>
            <a:off x="1552668" y="-2942"/>
            <a:ext cx="4510981" cy="4509861"/>
          </a:xfrm>
          <a:custGeom>
            <a:rect b="b" l="l" r="r" t="t"/>
            <a:pathLst>
              <a:path extrusionOk="0" h="5042211" w="6157481">
                <a:moveTo>
                  <a:pt x="0" y="0"/>
                </a:moveTo>
                <a:cubicBezTo>
                  <a:pt x="2647339" y="886277"/>
                  <a:pt x="3586715" y="3365578"/>
                  <a:pt x="3043967" y="5041653"/>
                </a:cubicBezTo>
                <a:lnTo>
                  <a:pt x="6157481" y="5042211"/>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3" name="Google Shape;183;p28"/>
          <p:cNvSpPr/>
          <p:nvPr/>
        </p:nvSpPr>
        <p:spPr>
          <a:xfrm>
            <a:off x="1162388" y="-9791"/>
            <a:ext cx="4386850" cy="5648149"/>
          </a:xfrm>
          <a:custGeom>
            <a:rect b="b" l="l" r="r" t="t"/>
            <a:pathLst>
              <a:path extrusionOk="0" h="5035817" w="5453192">
                <a:moveTo>
                  <a:pt x="0" y="0"/>
                </a:moveTo>
                <a:cubicBezTo>
                  <a:pt x="3150690" y="849061"/>
                  <a:pt x="4013837" y="3301636"/>
                  <a:pt x="2447860" y="5016076"/>
                </a:cubicBezTo>
                <a:lnTo>
                  <a:pt x="5453192" y="5035817"/>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grpSp>
        <p:nvGrpSpPr>
          <p:cNvPr id="184" name="Google Shape;184;p28"/>
          <p:cNvGrpSpPr/>
          <p:nvPr/>
        </p:nvGrpSpPr>
        <p:grpSpPr>
          <a:xfrm>
            <a:off x="5041007" y="2730516"/>
            <a:ext cx="5721679" cy="646331"/>
            <a:chOff x="4818251" y="1294425"/>
            <a:chExt cx="5721678" cy="646331"/>
          </a:xfrm>
        </p:grpSpPr>
        <p:sp>
          <p:nvSpPr>
            <p:cNvPr id="185" name="Google Shape;185;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Istilah dalam Foto Produk</a:t>
              </a:r>
              <a:endParaRPr b="1" sz="2700">
                <a:solidFill>
                  <a:srgbClr val="FFFF00"/>
                </a:solidFill>
                <a:latin typeface="Calibri"/>
                <a:ea typeface="Calibri"/>
                <a:cs typeface="Calibri"/>
                <a:sym typeface="Calibri"/>
              </a:endParaRPr>
            </a:p>
          </p:txBody>
        </p:sp>
        <p:sp>
          <p:nvSpPr>
            <p:cNvPr id="186" name="Google Shape;186;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02</a:t>
              </a:r>
              <a:endParaRPr b="1" sz="3600">
                <a:solidFill>
                  <a:schemeClr val="lt1"/>
                </a:solidFill>
                <a:latin typeface="Calibri"/>
                <a:ea typeface="Calibri"/>
                <a:cs typeface="Calibri"/>
                <a:sym typeface="Calibri"/>
              </a:endParaRPr>
            </a:p>
          </p:txBody>
        </p:sp>
      </p:grpSp>
      <p:grpSp>
        <p:nvGrpSpPr>
          <p:cNvPr id="187" name="Google Shape;187;p28"/>
          <p:cNvGrpSpPr/>
          <p:nvPr/>
        </p:nvGrpSpPr>
        <p:grpSpPr>
          <a:xfrm>
            <a:off x="4561959" y="5021437"/>
            <a:ext cx="5721679" cy="646331"/>
            <a:chOff x="4818251" y="1294425"/>
            <a:chExt cx="5721678" cy="646331"/>
          </a:xfrm>
        </p:grpSpPr>
        <p:sp>
          <p:nvSpPr>
            <p:cNvPr id="188" name="Google Shape;188;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Praktek Foto Produk</a:t>
              </a:r>
              <a:endParaRPr b="1" sz="2700">
                <a:solidFill>
                  <a:srgbClr val="FFFF00"/>
                </a:solidFill>
                <a:latin typeface="Calibri"/>
                <a:ea typeface="Calibri"/>
                <a:cs typeface="Calibri"/>
                <a:sym typeface="Calibri"/>
              </a:endParaRPr>
            </a:p>
          </p:txBody>
        </p:sp>
        <p:sp>
          <p:nvSpPr>
            <p:cNvPr id="189" name="Google Shape;189;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04</a:t>
              </a:r>
              <a:endParaRPr b="1" sz="3600">
                <a:solidFill>
                  <a:schemeClr val="lt1"/>
                </a:solidFill>
                <a:latin typeface="Calibri"/>
                <a:ea typeface="Calibri"/>
                <a:cs typeface="Calibri"/>
                <a:sym typeface="Calibri"/>
              </a:endParaRPr>
            </a:p>
          </p:txBody>
        </p:sp>
      </p:grpSp>
      <p:sp>
        <p:nvSpPr>
          <p:cNvPr id="190" name="Google Shape;190;p28"/>
          <p:cNvSpPr txBox="1"/>
          <p:nvPr/>
        </p:nvSpPr>
        <p:spPr>
          <a:xfrm>
            <a:off x="7723761" y="356296"/>
            <a:ext cx="3198846"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Agenda Pembelajaran</a:t>
            </a:r>
            <a:endParaRPr b="1" sz="3200">
              <a:solidFill>
                <a:schemeClr val="lt1"/>
              </a:solidFill>
              <a:latin typeface="Calibri"/>
              <a:ea typeface="Calibri"/>
              <a:cs typeface="Calibri"/>
              <a:sym typeface="Calibri"/>
            </a:endParaRPr>
          </a:p>
        </p:txBody>
      </p:sp>
      <p:grpSp>
        <p:nvGrpSpPr>
          <p:cNvPr id="191" name="Google Shape;191;p28"/>
          <p:cNvGrpSpPr/>
          <p:nvPr/>
        </p:nvGrpSpPr>
        <p:grpSpPr>
          <a:xfrm>
            <a:off x="94454" y="356296"/>
            <a:ext cx="4299507" cy="1029879"/>
            <a:chOff x="6453398" y="244444"/>
            <a:chExt cx="5492168" cy="1315562"/>
          </a:xfrm>
        </p:grpSpPr>
        <p:sp>
          <p:nvSpPr>
            <p:cNvPr id="192" name="Google Shape;192;p28"/>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193" name="Google Shape;193;p28"/>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194" name="Google Shape;194;p28"/>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pic>
        <p:nvPicPr>
          <p:cNvPr id="195" name="Google Shape;195;p28"/>
          <p:cNvPicPr preferRelativeResize="0"/>
          <p:nvPr/>
        </p:nvPicPr>
        <p:blipFill>
          <a:blip r:embed="rId6">
            <a:alphaModFix/>
          </a:blip>
          <a:stretch>
            <a:fillRect/>
          </a:stretch>
        </p:blipFill>
        <p:spPr>
          <a:xfrm>
            <a:off x="3410328" y="438000"/>
            <a:ext cx="494275" cy="814676"/>
          </a:xfrm>
          <a:prstGeom prst="rect">
            <a:avLst/>
          </a:prstGeom>
          <a:noFill/>
          <a:ln>
            <a:noFill/>
          </a:ln>
        </p:spPr>
      </p:pic>
      <p:grpSp>
        <p:nvGrpSpPr>
          <p:cNvPr id="196" name="Google Shape;196;p28"/>
          <p:cNvGrpSpPr/>
          <p:nvPr/>
        </p:nvGrpSpPr>
        <p:grpSpPr>
          <a:xfrm>
            <a:off x="4561958" y="1585055"/>
            <a:ext cx="5721678" cy="646200"/>
            <a:chOff x="4818251" y="1294425"/>
            <a:chExt cx="5721678" cy="646200"/>
          </a:xfrm>
        </p:grpSpPr>
        <p:sp>
          <p:nvSpPr>
            <p:cNvPr id="197" name="Google Shape;197;p28"/>
            <p:cNvSpPr txBox="1"/>
            <p:nvPr/>
          </p:nvSpPr>
          <p:spPr>
            <a:xfrm>
              <a:off x="4818251" y="1294425"/>
              <a:ext cx="958200" cy="6462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01</a:t>
              </a:r>
              <a:endParaRPr b="1" sz="3600">
                <a:solidFill>
                  <a:schemeClr val="lt1"/>
                </a:solidFill>
                <a:latin typeface="Calibri"/>
                <a:ea typeface="Calibri"/>
                <a:cs typeface="Calibri"/>
                <a:sym typeface="Calibri"/>
              </a:endParaRPr>
            </a:p>
          </p:txBody>
        </p:sp>
        <p:sp>
          <p:nvSpPr>
            <p:cNvPr id="198" name="Google Shape;198;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Manfaat Foto Produk </a:t>
              </a:r>
              <a:endParaRPr b="1" sz="2700">
                <a:solidFill>
                  <a:srgbClr val="FFFF00"/>
                </a:solidFill>
                <a:latin typeface="Calibri"/>
                <a:ea typeface="Calibri"/>
                <a:cs typeface="Calibri"/>
                <a:sym typeface="Calibri"/>
              </a:endParaRPr>
            </a:p>
          </p:txBody>
        </p:sp>
      </p:grpSp>
      <p:grpSp>
        <p:nvGrpSpPr>
          <p:cNvPr id="199" name="Google Shape;199;p28"/>
          <p:cNvGrpSpPr/>
          <p:nvPr/>
        </p:nvGrpSpPr>
        <p:grpSpPr>
          <a:xfrm>
            <a:off x="5041006" y="3875977"/>
            <a:ext cx="5721678" cy="646200"/>
            <a:chOff x="4818251" y="1294425"/>
            <a:chExt cx="5721678" cy="646200"/>
          </a:xfrm>
        </p:grpSpPr>
        <p:sp>
          <p:nvSpPr>
            <p:cNvPr id="200" name="Google Shape;200;p28"/>
            <p:cNvSpPr txBox="1"/>
            <p:nvPr/>
          </p:nvSpPr>
          <p:spPr>
            <a:xfrm>
              <a:off x="4818251" y="1294425"/>
              <a:ext cx="958200" cy="6462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03</a:t>
              </a:r>
              <a:endParaRPr b="1" sz="3600">
                <a:solidFill>
                  <a:schemeClr val="lt1"/>
                </a:solidFill>
                <a:latin typeface="Calibri"/>
                <a:ea typeface="Calibri"/>
                <a:cs typeface="Calibri"/>
                <a:sym typeface="Calibri"/>
              </a:endParaRPr>
            </a:p>
          </p:txBody>
        </p:sp>
        <p:sp>
          <p:nvSpPr>
            <p:cNvPr id="201" name="Google Shape;201;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Jenis Komposisi Dasar</a:t>
              </a:r>
              <a:endParaRPr b="1" sz="2700">
                <a:solidFill>
                  <a:srgbClr val="FFFF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cxnSp>
        <p:nvCxnSpPr>
          <p:cNvPr id="206" name="Google Shape;206;p29"/>
          <p:cNvCxnSpPr/>
          <p:nvPr/>
        </p:nvCxnSpPr>
        <p:spPr>
          <a:xfrm>
            <a:off x="2425677" y="2007644"/>
            <a:ext cx="0" cy="4850357"/>
          </a:xfrm>
          <a:prstGeom prst="straightConnector1">
            <a:avLst/>
          </a:prstGeom>
          <a:noFill/>
          <a:ln cap="flat" cmpd="sng" w="57150">
            <a:solidFill>
              <a:srgbClr val="F4B081"/>
            </a:solidFill>
            <a:prstDash val="solid"/>
            <a:miter lim="800000"/>
            <a:headEnd len="sm" w="sm" type="none"/>
            <a:tailEnd len="sm" w="sm" type="none"/>
          </a:ln>
        </p:spPr>
      </p:cxnSp>
      <p:grpSp>
        <p:nvGrpSpPr>
          <p:cNvPr id="207" name="Google Shape;207;p29"/>
          <p:cNvGrpSpPr/>
          <p:nvPr/>
        </p:nvGrpSpPr>
        <p:grpSpPr>
          <a:xfrm>
            <a:off x="3336147" y="2007644"/>
            <a:ext cx="4777674" cy="674906"/>
            <a:chOff x="3059832" y="2116291"/>
            <a:chExt cx="3017702" cy="674906"/>
          </a:xfrm>
        </p:grpSpPr>
        <p:sp>
          <p:nvSpPr>
            <p:cNvPr id="208" name="Google Shape;208;p29"/>
            <p:cNvSpPr txBox="1"/>
            <p:nvPr/>
          </p:nvSpPr>
          <p:spPr>
            <a:xfrm>
              <a:off x="3059834" y="2421897"/>
              <a:ext cx="30177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600"/>
                <a:buNone/>
              </a:pPr>
              <a:r>
                <a:rPr lang="en-US" sz="1800">
                  <a:solidFill>
                    <a:schemeClr val="lt1"/>
                  </a:solidFill>
                  <a:latin typeface="Calibri"/>
                  <a:ea typeface="Calibri"/>
                  <a:cs typeface="Calibri"/>
                  <a:sym typeface="Calibri"/>
                </a:rPr>
                <a:t>[Pengalaman]</a:t>
              </a:r>
              <a:endParaRPr sz="1800">
                <a:solidFill>
                  <a:schemeClr val="lt1"/>
                </a:solidFill>
                <a:latin typeface="Calibri"/>
                <a:ea typeface="Calibri"/>
                <a:cs typeface="Calibri"/>
                <a:sym typeface="Calibri"/>
              </a:endParaRPr>
            </a:p>
          </p:txBody>
        </p:sp>
        <p:sp>
          <p:nvSpPr>
            <p:cNvPr id="209" name="Google Shape;209;p29"/>
            <p:cNvSpPr txBox="1"/>
            <p:nvPr/>
          </p:nvSpPr>
          <p:spPr>
            <a:xfrm>
              <a:off x="3059832" y="2116291"/>
              <a:ext cx="2880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00"/>
                  </a:solidFill>
                  <a:latin typeface="Calibri"/>
                  <a:ea typeface="Calibri"/>
                  <a:cs typeface="Calibri"/>
                  <a:sym typeface="Calibri"/>
                </a:rPr>
                <a:t>[Instruktur]</a:t>
              </a:r>
              <a:endParaRPr sz="2000">
                <a:solidFill>
                  <a:srgbClr val="FFFF00"/>
                </a:solidFill>
                <a:latin typeface="Calibri"/>
                <a:ea typeface="Calibri"/>
                <a:cs typeface="Calibri"/>
                <a:sym typeface="Calibri"/>
              </a:endParaRPr>
            </a:p>
          </p:txBody>
        </p:sp>
      </p:grpSp>
      <p:sp>
        <p:nvSpPr>
          <p:cNvPr id="210" name="Google Shape;210;p29"/>
          <p:cNvSpPr txBox="1"/>
          <p:nvPr/>
        </p:nvSpPr>
        <p:spPr>
          <a:xfrm>
            <a:off x="233472" y="1915311"/>
            <a:ext cx="1930096"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Instruktur</a:t>
            </a:r>
            <a:endParaRPr b="1" sz="3200">
              <a:solidFill>
                <a:schemeClr val="lt1"/>
              </a:solidFill>
              <a:latin typeface="Calibri"/>
              <a:ea typeface="Calibri"/>
              <a:cs typeface="Calibri"/>
              <a:sym typeface="Calibri"/>
            </a:endParaRPr>
          </a:p>
        </p:txBody>
      </p:sp>
      <p:sp>
        <p:nvSpPr>
          <p:cNvPr id="211" name="Google Shape;211;p29"/>
          <p:cNvSpPr/>
          <p:nvPr/>
        </p:nvSpPr>
        <p:spPr>
          <a:xfrm>
            <a:off x="9526625" y="2007650"/>
            <a:ext cx="1854300" cy="25341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2" name="Google Shape;212;p29"/>
          <p:cNvGrpSpPr/>
          <p:nvPr/>
        </p:nvGrpSpPr>
        <p:grpSpPr>
          <a:xfrm>
            <a:off x="7490415" y="310021"/>
            <a:ext cx="4299428" cy="1029879"/>
            <a:chOff x="6453398" y="244444"/>
            <a:chExt cx="5492067" cy="1315562"/>
          </a:xfrm>
        </p:grpSpPr>
        <p:sp>
          <p:nvSpPr>
            <p:cNvPr id="213" name="Google Shape;213;p2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214" name="Google Shape;214;p29"/>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215" name="Google Shape;215;p29"/>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grpSp>
        <p:nvGrpSpPr>
          <p:cNvPr id="216" name="Google Shape;216;p29"/>
          <p:cNvGrpSpPr/>
          <p:nvPr/>
        </p:nvGrpSpPr>
        <p:grpSpPr>
          <a:xfrm>
            <a:off x="344510" y="81967"/>
            <a:ext cx="2136635" cy="1730043"/>
            <a:chOff x="1006095" y="-254450"/>
            <a:chExt cx="2600643" cy="2105752"/>
          </a:xfrm>
        </p:grpSpPr>
        <p:pic>
          <p:nvPicPr>
            <p:cNvPr id="217" name="Google Shape;217;p29"/>
            <p:cNvPicPr preferRelativeResize="0"/>
            <p:nvPr/>
          </p:nvPicPr>
          <p:blipFill rotWithShape="1">
            <a:blip r:embed="rId6">
              <a:alphaModFix/>
            </a:blip>
            <a:srcRect b="0" l="0" r="0" t="0"/>
            <a:stretch/>
          </p:blipFill>
          <p:spPr>
            <a:xfrm>
              <a:off x="1006095" y="235427"/>
              <a:ext cx="1036576" cy="1036576"/>
            </a:xfrm>
            <a:prstGeom prst="rect">
              <a:avLst/>
            </a:prstGeom>
            <a:noFill/>
            <a:ln>
              <a:noFill/>
            </a:ln>
          </p:spPr>
        </p:pic>
        <p:pic>
          <p:nvPicPr>
            <p:cNvPr id="218" name="Google Shape;218;p29"/>
            <p:cNvPicPr preferRelativeResize="0"/>
            <p:nvPr/>
          </p:nvPicPr>
          <p:blipFill rotWithShape="1">
            <a:blip r:embed="rId7">
              <a:alphaModFix/>
            </a:blip>
            <a:srcRect b="0" l="0" r="0" t="0"/>
            <a:stretch/>
          </p:blipFill>
          <p:spPr>
            <a:xfrm>
              <a:off x="1524383" y="-254450"/>
              <a:ext cx="2082355" cy="2105752"/>
            </a:xfrm>
            <a:prstGeom prst="rect">
              <a:avLst/>
            </a:prstGeom>
            <a:noFill/>
            <a:ln>
              <a:noFill/>
            </a:ln>
          </p:spPr>
        </p:pic>
      </p:grpSp>
      <p:pic>
        <p:nvPicPr>
          <p:cNvPr id="219" name="Google Shape;219;p29"/>
          <p:cNvPicPr preferRelativeResize="0"/>
          <p:nvPr/>
        </p:nvPicPr>
        <p:blipFill>
          <a:blip r:embed="rId8">
            <a:alphaModFix/>
          </a:blip>
          <a:stretch>
            <a:fillRect/>
          </a:stretch>
        </p:blipFill>
        <p:spPr>
          <a:xfrm>
            <a:off x="10793850" y="389000"/>
            <a:ext cx="513275" cy="84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Manfaat Foto Produk</a:t>
            </a:r>
            <a:endParaRPr b="1" sz="3359">
              <a:solidFill>
                <a:srgbClr val="4372C3"/>
              </a:solidFill>
            </a:endParaRPr>
          </a:p>
        </p:txBody>
      </p:sp>
      <p:sp>
        <p:nvSpPr>
          <p:cNvPr id="225" name="Google Shape;225;p30"/>
          <p:cNvSpPr txBox="1"/>
          <p:nvPr>
            <p:ph idx="1" type="body"/>
          </p:nvPr>
        </p:nvSpPr>
        <p:spPr>
          <a:xfrm>
            <a:off x="415600" y="2044633"/>
            <a:ext cx="11360700" cy="3961200"/>
          </a:xfrm>
          <a:prstGeom prst="rect">
            <a:avLst/>
          </a:prstGeom>
        </p:spPr>
        <p:txBody>
          <a:bodyPr anchorCtr="0" anchor="t" bIns="45700" lIns="91425" spcFirstLastPara="1" rIns="91425" wrap="square" tIns="45700">
            <a:noAutofit/>
          </a:bodyPr>
          <a:lstStyle/>
          <a:p>
            <a:pPr indent="-495300" lvl="0" marL="609600" rtl="0" algn="l">
              <a:lnSpc>
                <a:spcPct val="70000"/>
              </a:lnSpc>
              <a:spcBef>
                <a:spcPts val="1000"/>
              </a:spcBef>
              <a:spcAft>
                <a:spcPts val="0"/>
              </a:spcAft>
              <a:buSzPts val="3000"/>
              <a:buChar char="•"/>
            </a:pPr>
            <a:r>
              <a:rPr b="1" lang="en-US" sz="3000"/>
              <a:t>Membangun Reputasi Bisnis</a:t>
            </a:r>
            <a:r>
              <a:rPr lang="en-US" sz="3000"/>
              <a:t> : Foto produk adalah komponen penting dari proses branding usaha anda. Lewat foto produk, maka Anda bisa memberikan kesan bahwa brand Anda adalah brand yang kredibel, profesional, dan juga berbeda dari para pesaing. Foto juga mampu menciptakan hubungan baik jangka panjang dengan konsumen. </a:t>
            </a:r>
            <a:endParaRPr sz="3000"/>
          </a:p>
          <a:p>
            <a:pPr indent="-495300" lvl="0" marL="609600" rtl="0" algn="l">
              <a:lnSpc>
                <a:spcPct val="70000"/>
              </a:lnSpc>
              <a:spcBef>
                <a:spcPts val="1000"/>
              </a:spcBef>
              <a:spcAft>
                <a:spcPts val="0"/>
              </a:spcAft>
              <a:buSzPts val="3000"/>
              <a:buChar char="•"/>
            </a:pPr>
            <a:r>
              <a:rPr i="1" lang="en-US" sz="3000"/>
              <a:t>Tugas: Cari foto produk yang sangat berkesan buat anda. Sekali lihat foto itu langsung ingat produknya.</a:t>
            </a:r>
            <a:endParaRPr i="1" sz="3000"/>
          </a:p>
          <a:p>
            <a:pPr indent="0" lvl="0" marL="0" rtl="0" algn="l">
              <a:lnSpc>
                <a:spcPct val="70000"/>
              </a:lnSpc>
              <a:spcBef>
                <a:spcPts val="1000"/>
              </a:spcBef>
              <a:spcAft>
                <a:spcPts val="0"/>
              </a:spcAft>
              <a:buNone/>
            </a:pPr>
            <a:r>
              <a:t/>
            </a:r>
            <a:endParaRPr i="1" sz="3000"/>
          </a:p>
        </p:txBody>
      </p:sp>
      <p:sp>
        <p:nvSpPr>
          <p:cNvPr id="226" name="Google Shape;226;p3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27" name="Google Shape;227;p30"/>
          <p:cNvGrpSpPr/>
          <p:nvPr/>
        </p:nvGrpSpPr>
        <p:grpSpPr>
          <a:xfrm>
            <a:off x="8851042" y="65792"/>
            <a:ext cx="3256207" cy="631899"/>
            <a:chOff x="94174" y="356285"/>
            <a:chExt cx="4299190" cy="1029822"/>
          </a:xfrm>
        </p:grpSpPr>
        <p:grpSp>
          <p:nvGrpSpPr>
            <p:cNvPr id="228" name="Google Shape;228;p30"/>
            <p:cNvGrpSpPr/>
            <p:nvPr/>
          </p:nvGrpSpPr>
          <p:grpSpPr>
            <a:xfrm>
              <a:off x="94174" y="356285"/>
              <a:ext cx="4299190" cy="1029822"/>
              <a:chOff x="6453398" y="244444"/>
              <a:chExt cx="5492067" cy="1315562"/>
            </a:xfrm>
          </p:grpSpPr>
          <p:sp>
            <p:nvSpPr>
              <p:cNvPr id="229" name="Google Shape;229;p3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30" name="Google Shape;230;p3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31" name="Google Shape;231;p3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32" name="Google Shape;232;p30"/>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www.maxpixel.net/static/photo/1x/Display-Device-Canvas-Touch-Technology-Phone-3254221.jpg" id="233" name="Google Shape;233;p30">
            <a:hlinkClick r:id="rId6"/>
          </p:cNvPr>
          <p:cNvPicPr preferRelativeResize="0"/>
          <p:nvPr/>
        </p:nvPicPr>
        <p:blipFill>
          <a:blip r:embed="rId7">
            <a:alphaModFix/>
          </a:blip>
          <a:stretch>
            <a:fillRect/>
          </a:stretch>
        </p:blipFill>
        <p:spPr>
          <a:xfrm>
            <a:off x="8216750" y="4605992"/>
            <a:ext cx="3079850" cy="20532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Manfaat Foto Produk</a:t>
            </a:r>
            <a:endParaRPr b="1" sz="3359">
              <a:solidFill>
                <a:srgbClr val="4372C3"/>
              </a:solidFill>
            </a:endParaRPr>
          </a:p>
        </p:txBody>
      </p:sp>
      <p:sp>
        <p:nvSpPr>
          <p:cNvPr id="239" name="Google Shape;239;p31"/>
          <p:cNvSpPr txBox="1"/>
          <p:nvPr>
            <p:ph idx="1" type="body"/>
          </p:nvPr>
        </p:nvSpPr>
        <p:spPr>
          <a:xfrm>
            <a:off x="415600" y="2044633"/>
            <a:ext cx="11360700" cy="3961200"/>
          </a:xfrm>
          <a:prstGeom prst="rect">
            <a:avLst/>
          </a:prstGeom>
        </p:spPr>
        <p:txBody>
          <a:bodyPr anchorCtr="0" anchor="t" bIns="45700" lIns="91425" spcFirstLastPara="1" rIns="91425" wrap="square" tIns="45700">
            <a:noAutofit/>
          </a:bodyPr>
          <a:lstStyle/>
          <a:p>
            <a:pPr indent="-495300" lvl="0" marL="609600" rtl="0" algn="l">
              <a:lnSpc>
                <a:spcPct val="70000"/>
              </a:lnSpc>
              <a:spcBef>
                <a:spcPts val="1000"/>
              </a:spcBef>
              <a:spcAft>
                <a:spcPts val="0"/>
              </a:spcAft>
              <a:buSzPts val="3000"/>
              <a:buChar char="•"/>
            </a:pPr>
            <a:r>
              <a:rPr b="1" lang="en-US" sz="3000"/>
              <a:t>Meningkatkan Kesan Produk Bisnis </a:t>
            </a:r>
            <a:r>
              <a:rPr lang="en-US" sz="3000"/>
              <a:t>: konten dalam bentuk visual memiliki peluang lebih besar untuk dibagikan di sosial media. Membuat foto produk yang unik dan memikat perhatian pelanggan sangat penting.</a:t>
            </a:r>
            <a:endParaRPr sz="3000"/>
          </a:p>
          <a:p>
            <a:pPr indent="-495300" lvl="0" marL="609600" rtl="0" algn="l">
              <a:lnSpc>
                <a:spcPct val="70000"/>
              </a:lnSpc>
              <a:spcBef>
                <a:spcPts val="1000"/>
              </a:spcBef>
              <a:spcAft>
                <a:spcPts val="0"/>
              </a:spcAft>
              <a:buSzPts val="3000"/>
              <a:buChar char="•"/>
            </a:pPr>
            <a:r>
              <a:rPr i="1" lang="en-US" sz="3000"/>
              <a:t>Tugas: Cari foto produk yang paling banyak beredar di sosial media anda.</a:t>
            </a:r>
            <a:endParaRPr i="1" sz="3000"/>
          </a:p>
          <a:p>
            <a:pPr indent="0" lvl="0" marL="0" rtl="0" algn="l">
              <a:lnSpc>
                <a:spcPct val="70000"/>
              </a:lnSpc>
              <a:spcBef>
                <a:spcPts val="1000"/>
              </a:spcBef>
              <a:spcAft>
                <a:spcPts val="0"/>
              </a:spcAft>
              <a:buNone/>
            </a:pPr>
            <a:r>
              <a:t/>
            </a:r>
            <a:endParaRPr i="1" sz="3000"/>
          </a:p>
        </p:txBody>
      </p:sp>
      <p:sp>
        <p:nvSpPr>
          <p:cNvPr id="240" name="Google Shape;240;p3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41" name="Google Shape;241;p31"/>
          <p:cNvGrpSpPr/>
          <p:nvPr/>
        </p:nvGrpSpPr>
        <p:grpSpPr>
          <a:xfrm>
            <a:off x="8851042" y="65792"/>
            <a:ext cx="3256207" cy="631899"/>
            <a:chOff x="94174" y="356285"/>
            <a:chExt cx="4299190" cy="1029822"/>
          </a:xfrm>
        </p:grpSpPr>
        <p:grpSp>
          <p:nvGrpSpPr>
            <p:cNvPr id="242" name="Google Shape;242;p31"/>
            <p:cNvGrpSpPr/>
            <p:nvPr/>
          </p:nvGrpSpPr>
          <p:grpSpPr>
            <a:xfrm>
              <a:off x="94174" y="356285"/>
              <a:ext cx="4299190" cy="1029822"/>
              <a:chOff x="6453398" y="244444"/>
              <a:chExt cx="5492067" cy="1315562"/>
            </a:xfrm>
          </p:grpSpPr>
          <p:sp>
            <p:nvSpPr>
              <p:cNvPr id="243" name="Google Shape;243;p31"/>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44" name="Google Shape;244;p3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45" name="Google Shape;245;p3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46" name="Google Shape;246;p31"/>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storage.needpix.com/rsynced_images/watch-756487_1280.jpg" id="247" name="Google Shape;247;p31">
            <a:hlinkClick r:id="rId6"/>
          </p:cNvPr>
          <p:cNvPicPr preferRelativeResize="0"/>
          <p:nvPr/>
        </p:nvPicPr>
        <p:blipFill>
          <a:blip r:embed="rId7">
            <a:alphaModFix/>
          </a:blip>
          <a:stretch>
            <a:fillRect/>
          </a:stretch>
        </p:blipFill>
        <p:spPr>
          <a:xfrm>
            <a:off x="3359838" y="3962375"/>
            <a:ext cx="3848924" cy="2435175"/>
          </a:xfrm>
          <a:prstGeom prst="rect">
            <a:avLst/>
          </a:prstGeom>
          <a:noFill/>
          <a:ln>
            <a:noFill/>
          </a:ln>
        </p:spPr>
      </p:pic>
      <p:pic>
        <p:nvPicPr>
          <p:cNvPr descr="https://cdn.pixabay.com/photo/2016/11/29/10/02/antique-1868895_960_720.jpg" id="248" name="Google Shape;248;p31">
            <a:hlinkClick r:id="rId8"/>
          </p:cNvPr>
          <p:cNvPicPr preferRelativeResize="0"/>
          <p:nvPr/>
        </p:nvPicPr>
        <p:blipFill>
          <a:blip r:embed="rId9">
            <a:alphaModFix/>
          </a:blip>
          <a:stretch>
            <a:fillRect/>
          </a:stretch>
        </p:blipFill>
        <p:spPr>
          <a:xfrm>
            <a:off x="7701925" y="3962375"/>
            <a:ext cx="4337225" cy="2435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Manfaat Foto Produk</a:t>
            </a:r>
            <a:endParaRPr b="1" sz="3359">
              <a:solidFill>
                <a:srgbClr val="4372C3"/>
              </a:solidFill>
            </a:endParaRPr>
          </a:p>
        </p:txBody>
      </p:sp>
      <p:sp>
        <p:nvSpPr>
          <p:cNvPr id="254" name="Google Shape;254;p32"/>
          <p:cNvSpPr txBox="1"/>
          <p:nvPr>
            <p:ph idx="1" type="body"/>
          </p:nvPr>
        </p:nvSpPr>
        <p:spPr>
          <a:xfrm>
            <a:off x="415600" y="2044633"/>
            <a:ext cx="11360700" cy="3961200"/>
          </a:xfrm>
          <a:prstGeom prst="rect">
            <a:avLst/>
          </a:prstGeom>
        </p:spPr>
        <p:txBody>
          <a:bodyPr anchorCtr="0" anchor="t" bIns="45700" lIns="91425" spcFirstLastPara="1" rIns="91425" wrap="square" tIns="45700">
            <a:noAutofit/>
          </a:bodyPr>
          <a:lstStyle/>
          <a:p>
            <a:pPr indent="-495300" lvl="0" marL="609600" rtl="0" algn="l">
              <a:lnSpc>
                <a:spcPct val="70000"/>
              </a:lnSpc>
              <a:spcBef>
                <a:spcPts val="1000"/>
              </a:spcBef>
              <a:spcAft>
                <a:spcPts val="0"/>
              </a:spcAft>
              <a:buSzPts val="3000"/>
              <a:buChar char="•"/>
            </a:pPr>
            <a:r>
              <a:rPr b="1" lang="en-US" sz="3000"/>
              <a:t>Memikat Lebih Banyak Pembeli</a:t>
            </a:r>
            <a:r>
              <a:rPr lang="en-US" sz="3000"/>
              <a:t>: Foto Produk membantu konsumen saat mencari suatu barang secara online, pelanggan tidak memiliki waktu yang banyak untuk melihat seluruh produk barang di hasil pencariannya. Foto yang menarik mampu meyakinkan para konsumen untuk melihat dan juga mempelajari produk Anda lebih jauh.</a:t>
            </a:r>
            <a:endParaRPr sz="3000"/>
          </a:p>
          <a:p>
            <a:pPr indent="-495300" lvl="0" marL="609600" rtl="0" algn="l">
              <a:lnSpc>
                <a:spcPct val="70000"/>
              </a:lnSpc>
              <a:spcBef>
                <a:spcPts val="1000"/>
              </a:spcBef>
              <a:spcAft>
                <a:spcPts val="0"/>
              </a:spcAft>
              <a:buSzPts val="3000"/>
              <a:buChar char="•"/>
            </a:pPr>
            <a:r>
              <a:rPr i="1" lang="en-US" sz="3000"/>
              <a:t>Tugas: Cari foto2 produk yang sama tapi berbeda tingkat memikatnya. </a:t>
            </a:r>
            <a:endParaRPr i="1" sz="3000"/>
          </a:p>
          <a:p>
            <a:pPr indent="0" lvl="0" marL="0" rtl="0" algn="l">
              <a:lnSpc>
                <a:spcPct val="70000"/>
              </a:lnSpc>
              <a:spcBef>
                <a:spcPts val="1000"/>
              </a:spcBef>
              <a:spcAft>
                <a:spcPts val="0"/>
              </a:spcAft>
              <a:buNone/>
            </a:pPr>
            <a:r>
              <a:t/>
            </a:r>
            <a:endParaRPr i="1" sz="3000"/>
          </a:p>
        </p:txBody>
      </p:sp>
      <p:sp>
        <p:nvSpPr>
          <p:cNvPr id="255" name="Google Shape;255;p3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6" name="Google Shape;256;p32"/>
          <p:cNvGrpSpPr/>
          <p:nvPr/>
        </p:nvGrpSpPr>
        <p:grpSpPr>
          <a:xfrm>
            <a:off x="8851042" y="65792"/>
            <a:ext cx="3256207" cy="631899"/>
            <a:chOff x="94174" y="356285"/>
            <a:chExt cx="4299190" cy="1029822"/>
          </a:xfrm>
        </p:grpSpPr>
        <p:grpSp>
          <p:nvGrpSpPr>
            <p:cNvPr id="257" name="Google Shape;257;p32"/>
            <p:cNvGrpSpPr/>
            <p:nvPr/>
          </p:nvGrpSpPr>
          <p:grpSpPr>
            <a:xfrm>
              <a:off x="94174" y="356285"/>
              <a:ext cx="4299190" cy="1029822"/>
              <a:chOff x="6453398" y="244444"/>
              <a:chExt cx="5492067" cy="1315562"/>
            </a:xfrm>
          </p:grpSpPr>
          <p:sp>
            <p:nvSpPr>
              <p:cNvPr id="258" name="Google Shape;258;p32"/>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59" name="Google Shape;259;p32"/>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60" name="Google Shape;260;p32"/>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61" name="Google Shape;261;p32"/>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p2.piqsels.com/preview/344/803/618/laqye-dessert-food-thumbnail.jpg" id="262" name="Google Shape;262;p32">
            <a:hlinkClick r:id="rId6"/>
          </p:cNvPr>
          <p:cNvPicPr preferRelativeResize="0"/>
          <p:nvPr/>
        </p:nvPicPr>
        <p:blipFill>
          <a:blip r:embed="rId7">
            <a:alphaModFix/>
          </a:blip>
          <a:stretch>
            <a:fillRect/>
          </a:stretch>
        </p:blipFill>
        <p:spPr>
          <a:xfrm>
            <a:off x="3710600" y="4800600"/>
            <a:ext cx="1996950" cy="1328525"/>
          </a:xfrm>
          <a:prstGeom prst="rect">
            <a:avLst/>
          </a:prstGeom>
          <a:noFill/>
          <a:ln>
            <a:noFill/>
          </a:ln>
        </p:spPr>
      </p:pic>
      <p:pic>
        <p:nvPicPr>
          <p:cNvPr id="263" name="Google Shape;263;p32">
            <a:hlinkClick r:id="rId8"/>
          </p:cNvPr>
          <p:cNvPicPr preferRelativeResize="0"/>
          <p:nvPr/>
        </p:nvPicPr>
        <p:blipFill>
          <a:blip r:embed="rId9">
            <a:alphaModFix/>
          </a:blip>
          <a:stretch>
            <a:fillRect/>
          </a:stretch>
        </p:blipFill>
        <p:spPr>
          <a:xfrm>
            <a:off x="6278200" y="4800600"/>
            <a:ext cx="1237050" cy="1855575"/>
          </a:xfrm>
          <a:prstGeom prst="rect">
            <a:avLst/>
          </a:prstGeom>
          <a:noFill/>
          <a:ln>
            <a:noFill/>
          </a:ln>
        </p:spPr>
      </p:pic>
      <p:pic>
        <p:nvPicPr>
          <p:cNvPr descr="https://upload.wikimedia.org/wikipedia/commons/f/fd/Indonesian_Food.png" id="264" name="Google Shape;264;p32">
            <a:hlinkClick r:id="rId10"/>
          </p:cNvPr>
          <p:cNvPicPr preferRelativeResize="0"/>
          <p:nvPr/>
        </p:nvPicPr>
        <p:blipFill>
          <a:blip r:embed="rId11">
            <a:alphaModFix/>
          </a:blip>
          <a:stretch>
            <a:fillRect/>
          </a:stretch>
        </p:blipFill>
        <p:spPr>
          <a:xfrm>
            <a:off x="8072426" y="4728263"/>
            <a:ext cx="2667000" cy="2000250"/>
          </a:xfrm>
          <a:prstGeom prst="rect">
            <a:avLst/>
          </a:prstGeom>
          <a:noFill/>
          <a:ln>
            <a:noFill/>
          </a:ln>
        </p:spPr>
      </p:pic>
      <p:pic>
        <p:nvPicPr>
          <p:cNvPr descr="https://upload.wikimedia.org/wikipedia/commons/3/3a/Lotek_Indonesian_food.jpg" id="265" name="Google Shape;265;p32">
            <a:hlinkClick r:id="rId12"/>
          </p:cNvPr>
          <p:cNvPicPr preferRelativeResize="0"/>
          <p:nvPr/>
        </p:nvPicPr>
        <p:blipFill>
          <a:blip r:embed="rId13">
            <a:alphaModFix/>
          </a:blip>
          <a:stretch>
            <a:fillRect/>
          </a:stretch>
        </p:blipFill>
        <p:spPr>
          <a:xfrm>
            <a:off x="1225825" y="4934912"/>
            <a:ext cx="1996951" cy="15869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Manfaat Foto Produk</a:t>
            </a:r>
            <a:endParaRPr b="1" sz="3359">
              <a:solidFill>
                <a:srgbClr val="4372C3"/>
              </a:solidFill>
            </a:endParaRPr>
          </a:p>
        </p:txBody>
      </p:sp>
      <p:sp>
        <p:nvSpPr>
          <p:cNvPr id="271" name="Google Shape;271;p33"/>
          <p:cNvSpPr txBox="1"/>
          <p:nvPr>
            <p:ph idx="1" type="body"/>
          </p:nvPr>
        </p:nvSpPr>
        <p:spPr>
          <a:xfrm>
            <a:off x="415600" y="2044633"/>
            <a:ext cx="11360700" cy="3961200"/>
          </a:xfrm>
          <a:prstGeom prst="rect">
            <a:avLst/>
          </a:prstGeom>
        </p:spPr>
        <p:txBody>
          <a:bodyPr anchorCtr="0" anchor="t" bIns="45700" lIns="91425" spcFirstLastPara="1" rIns="91425" wrap="square" tIns="45700">
            <a:noAutofit/>
          </a:bodyPr>
          <a:lstStyle/>
          <a:p>
            <a:pPr indent="-495300" lvl="0" marL="609600" rtl="0" algn="l">
              <a:lnSpc>
                <a:spcPct val="70000"/>
              </a:lnSpc>
              <a:spcBef>
                <a:spcPts val="1000"/>
              </a:spcBef>
              <a:spcAft>
                <a:spcPts val="0"/>
              </a:spcAft>
              <a:buSzPts val="3000"/>
              <a:buChar char="•"/>
            </a:pPr>
            <a:r>
              <a:rPr b="1" lang="en-US" sz="3000"/>
              <a:t>Meningkatkan rasio konversi dari melihat menjadi membeli</a:t>
            </a:r>
            <a:r>
              <a:rPr lang="en-US" sz="3000"/>
              <a:t> : Konsumen tidak bisa langsung melihat ataupun bersentuhan dengan produk fisik Anda, tapi foto produk yang menarik mampu memberikan gambaran terkait kualitas, fitur, dan juga manfaat dari produk tersebut. Hal ini menjadikan konsumen semakin yakin untuk memilih produk anda.</a:t>
            </a:r>
            <a:endParaRPr sz="3000"/>
          </a:p>
          <a:p>
            <a:pPr indent="-495300" lvl="0" marL="609600" rtl="0" algn="l">
              <a:lnSpc>
                <a:spcPct val="70000"/>
              </a:lnSpc>
              <a:spcBef>
                <a:spcPts val="1000"/>
              </a:spcBef>
              <a:spcAft>
                <a:spcPts val="0"/>
              </a:spcAft>
              <a:buSzPts val="3000"/>
              <a:buChar char="•"/>
            </a:pPr>
            <a:r>
              <a:rPr i="1" lang="en-US" sz="3000"/>
              <a:t>Tugas: Pilih beberapa foto atas produk yang sama dan evaluasi keinginan anda untuk membelinya.</a:t>
            </a:r>
            <a:endParaRPr i="1" sz="3000"/>
          </a:p>
          <a:p>
            <a:pPr indent="0" lvl="0" marL="0" rtl="0" algn="l">
              <a:lnSpc>
                <a:spcPct val="70000"/>
              </a:lnSpc>
              <a:spcBef>
                <a:spcPts val="1000"/>
              </a:spcBef>
              <a:spcAft>
                <a:spcPts val="0"/>
              </a:spcAft>
              <a:buNone/>
            </a:pPr>
            <a:r>
              <a:t/>
            </a:r>
            <a:endParaRPr i="1" sz="3000"/>
          </a:p>
        </p:txBody>
      </p:sp>
      <p:sp>
        <p:nvSpPr>
          <p:cNvPr id="272" name="Google Shape;272;p3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73" name="Google Shape;273;p33"/>
          <p:cNvGrpSpPr/>
          <p:nvPr/>
        </p:nvGrpSpPr>
        <p:grpSpPr>
          <a:xfrm>
            <a:off x="8851042" y="65792"/>
            <a:ext cx="3256207" cy="631899"/>
            <a:chOff x="94174" y="356285"/>
            <a:chExt cx="4299190" cy="1029822"/>
          </a:xfrm>
        </p:grpSpPr>
        <p:grpSp>
          <p:nvGrpSpPr>
            <p:cNvPr id="274" name="Google Shape;274;p33"/>
            <p:cNvGrpSpPr/>
            <p:nvPr/>
          </p:nvGrpSpPr>
          <p:grpSpPr>
            <a:xfrm>
              <a:off x="94174" y="356285"/>
              <a:ext cx="4299190" cy="1029822"/>
              <a:chOff x="6453398" y="244444"/>
              <a:chExt cx="5492067" cy="1315562"/>
            </a:xfrm>
          </p:grpSpPr>
          <p:sp>
            <p:nvSpPr>
              <p:cNvPr id="275" name="Google Shape;275;p33"/>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76" name="Google Shape;276;p33"/>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77" name="Google Shape;277;p33"/>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78" name="Google Shape;278;p33"/>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storage.needpix.com/rsynced_images/blind-823530_1280.png" id="279" name="Google Shape;279;p33">
            <a:hlinkClick r:id="rId6"/>
          </p:cNvPr>
          <p:cNvPicPr preferRelativeResize="0"/>
          <p:nvPr/>
        </p:nvPicPr>
        <p:blipFill>
          <a:blip r:embed="rId7">
            <a:alphaModFix/>
          </a:blip>
          <a:stretch>
            <a:fillRect/>
          </a:stretch>
        </p:blipFill>
        <p:spPr>
          <a:xfrm>
            <a:off x="8359950" y="4754225"/>
            <a:ext cx="2805024" cy="210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Istilah Dasar Fotografi Produk</a:t>
            </a:r>
            <a:endParaRPr b="1" sz="3359">
              <a:solidFill>
                <a:srgbClr val="4372C3"/>
              </a:solidFill>
            </a:endParaRPr>
          </a:p>
        </p:txBody>
      </p:sp>
      <p:sp>
        <p:nvSpPr>
          <p:cNvPr id="285" name="Google Shape;285;p34"/>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Bocor: dalam foto terdapat objek yang mengganggu fokus pada produk yang ingin ditampilkan.</a:t>
            </a:r>
            <a:endParaRPr/>
          </a:p>
          <a:p>
            <a:pPr indent="-482600" lvl="0" marL="609600" rtl="0" algn="l">
              <a:spcBef>
                <a:spcPts val="1000"/>
              </a:spcBef>
              <a:spcAft>
                <a:spcPts val="0"/>
              </a:spcAft>
              <a:buSzPts val="2800"/>
              <a:buChar char="•"/>
            </a:pPr>
            <a:r>
              <a:rPr lang="en-US"/>
              <a:t>Cahaya: dalam foto dapat diatur penyinaran ke produk secara sinar langsung atau pengaturan digital dalam ponsel pintar.</a:t>
            </a:r>
            <a:endParaRPr/>
          </a:p>
          <a:p>
            <a:pPr indent="-482600" lvl="0" marL="609600" rtl="0" algn="l">
              <a:spcBef>
                <a:spcPts val="1000"/>
              </a:spcBef>
              <a:spcAft>
                <a:spcPts val="0"/>
              </a:spcAft>
              <a:buSzPts val="2800"/>
              <a:buChar char="•"/>
            </a:pPr>
            <a:r>
              <a:rPr lang="en-US"/>
              <a:t>Saturasi: kepekatan warna dalam foto dapat diatur sesuai selera sehingga menjadi lebih memikat. Hal ini penting ketika mengedit dengan aplikasi lain.</a:t>
            </a:r>
            <a:endParaRPr/>
          </a:p>
          <a:p>
            <a:pPr indent="-482600" lvl="0" marL="609600" rtl="0" algn="l">
              <a:spcBef>
                <a:spcPts val="1000"/>
              </a:spcBef>
              <a:spcAft>
                <a:spcPts val="0"/>
              </a:spcAft>
              <a:buSzPts val="2800"/>
              <a:buChar char="•"/>
            </a:pPr>
            <a:r>
              <a:rPr lang="en-US"/>
              <a:t>Komposisi: ada macam-macam komposisi, tapi yang paling penting adalah anda selera komposisi sebagai pemilik produk.</a:t>
            </a:r>
            <a:endParaRPr/>
          </a:p>
        </p:txBody>
      </p:sp>
      <p:sp>
        <p:nvSpPr>
          <p:cNvPr id="286" name="Google Shape;286;p3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87" name="Google Shape;287;p34"/>
          <p:cNvGrpSpPr/>
          <p:nvPr/>
        </p:nvGrpSpPr>
        <p:grpSpPr>
          <a:xfrm>
            <a:off x="8851042" y="65792"/>
            <a:ext cx="3256207" cy="631899"/>
            <a:chOff x="94174" y="356285"/>
            <a:chExt cx="4299190" cy="1029822"/>
          </a:xfrm>
        </p:grpSpPr>
        <p:grpSp>
          <p:nvGrpSpPr>
            <p:cNvPr id="288" name="Google Shape;288;p34"/>
            <p:cNvGrpSpPr/>
            <p:nvPr/>
          </p:nvGrpSpPr>
          <p:grpSpPr>
            <a:xfrm>
              <a:off x="94174" y="356285"/>
              <a:ext cx="4299190" cy="1029822"/>
              <a:chOff x="6453398" y="244444"/>
              <a:chExt cx="5492067" cy="1315562"/>
            </a:xfrm>
          </p:grpSpPr>
          <p:sp>
            <p:nvSpPr>
              <p:cNvPr id="289" name="Google Shape;289;p34"/>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90" name="Google Shape;290;p34"/>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91" name="Google Shape;291;p34"/>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92" name="Google Shape;292;p34"/>
            <p:cNvPicPr preferRelativeResize="0"/>
            <p:nvPr/>
          </p:nvPicPr>
          <p:blipFill>
            <a:blip r:embed="rId5">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Beberapa Komposisi Dasar Fotografi Produk</a:t>
            </a:r>
            <a:endParaRPr b="1" sz="3359">
              <a:solidFill>
                <a:srgbClr val="4372C3"/>
              </a:solidFill>
            </a:endParaRPr>
          </a:p>
        </p:txBody>
      </p:sp>
      <p:sp>
        <p:nvSpPr>
          <p:cNvPr id="298" name="Google Shape;298;p35"/>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Komposisi aturan bagi 3 : membagi bidang foto menjadi 9 kotak yang sama besar dan meletakkan titik pikat pada titik atau garis pada bidang yang terbagi menjadi 3 x 3 tersebut. Ada 4 titik pikat</a:t>
            </a:r>
            <a:endParaRPr/>
          </a:p>
          <a:p>
            <a:pPr indent="0" lvl="0" marL="0" rtl="0" algn="l">
              <a:spcBef>
                <a:spcPts val="1000"/>
              </a:spcBef>
              <a:spcAft>
                <a:spcPts val="0"/>
              </a:spcAft>
              <a:buNone/>
            </a:pPr>
            <a:r>
              <a:t/>
            </a:r>
            <a:endParaRPr/>
          </a:p>
        </p:txBody>
      </p:sp>
      <p:sp>
        <p:nvSpPr>
          <p:cNvPr id="299" name="Google Shape;299;p35"/>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00" name="Google Shape;300;p35"/>
          <p:cNvGrpSpPr/>
          <p:nvPr/>
        </p:nvGrpSpPr>
        <p:grpSpPr>
          <a:xfrm>
            <a:off x="8851042" y="65792"/>
            <a:ext cx="3256207" cy="631899"/>
            <a:chOff x="94174" y="356285"/>
            <a:chExt cx="4299190" cy="1029822"/>
          </a:xfrm>
        </p:grpSpPr>
        <p:grpSp>
          <p:nvGrpSpPr>
            <p:cNvPr id="301" name="Google Shape;301;p35"/>
            <p:cNvGrpSpPr/>
            <p:nvPr/>
          </p:nvGrpSpPr>
          <p:grpSpPr>
            <a:xfrm>
              <a:off x="94174" y="356285"/>
              <a:ext cx="4299190" cy="1029822"/>
              <a:chOff x="6453398" y="244444"/>
              <a:chExt cx="5492067" cy="1315562"/>
            </a:xfrm>
          </p:grpSpPr>
          <p:sp>
            <p:nvSpPr>
              <p:cNvPr id="302" name="Google Shape;302;p35"/>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03" name="Google Shape;303;p35"/>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04" name="Google Shape;304;p35"/>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05" name="Google Shape;305;p35"/>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descr="https://upload.wikimedia.org/wikipedia/commons/8/8f/Rule_of_thirds_photo.jpg" id="306" name="Google Shape;306;p35">
            <a:hlinkClick r:id="rId6"/>
          </p:cNvPr>
          <p:cNvPicPr preferRelativeResize="0"/>
          <p:nvPr/>
        </p:nvPicPr>
        <p:blipFill>
          <a:blip r:embed="rId7">
            <a:alphaModFix/>
          </a:blip>
          <a:stretch>
            <a:fillRect/>
          </a:stretch>
        </p:blipFill>
        <p:spPr>
          <a:xfrm>
            <a:off x="1143000" y="3429000"/>
            <a:ext cx="4273825" cy="2849225"/>
          </a:xfrm>
          <a:prstGeom prst="rect">
            <a:avLst/>
          </a:prstGeom>
          <a:noFill/>
          <a:ln>
            <a:noFill/>
          </a:ln>
        </p:spPr>
      </p:pic>
      <p:pic>
        <p:nvPicPr>
          <p:cNvPr descr="https://upload.wikimedia.org/wikipedia/commons/thumb/1/1b/Rule_of_thirds.jpg/320px-Rule_of_thirds.jpg" id="307" name="Google Shape;307;p35">
            <a:hlinkClick r:id="rId8"/>
          </p:cNvPr>
          <p:cNvPicPr preferRelativeResize="0"/>
          <p:nvPr/>
        </p:nvPicPr>
        <p:blipFill>
          <a:blip r:embed="rId9">
            <a:alphaModFix/>
          </a:blip>
          <a:stretch>
            <a:fillRect/>
          </a:stretch>
        </p:blipFill>
        <p:spPr>
          <a:xfrm>
            <a:off x="6228525" y="3429000"/>
            <a:ext cx="4189483" cy="278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